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76" r:id="rId6"/>
    <p:sldMasterId id="2147483678" r:id="rId7"/>
  </p:sldMasterIdLst>
  <p:sldIdLst>
    <p:sldId id="259" r:id="rId8"/>
    <p:sldId id="261" r:id="rId9"/>
    <p:sldId id="257" r:id="rId10"/>
    <p:sldId id="258" r:id="rId11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9F5"/>
    <a:srgbClr val="F1B2F4"/>
    <a:srgbClr val="EEA0F2"/>
    <a:srgbClr val="CC6600"/>
    <a:srgbClr val="DD41E5"/>
    <a:srgbClr val="FB71E7"/>
    <a:srgbClr val="E25DE9"/>
    <a:srgbClr val="EC7320"/>
    <a:srgbClr val="F74043"/>
    <a:srgbClr val="EDA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>
        <p:scale>
          <a:sx n="33" d="100"/>
          <a:sy n="33" d="100"/>
        </p:scale>
        <p:origin x="720" y="-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Calmeiro" userId="e96945b0-b14e-495f-ad2a-2661baa22f1f" providerId="ADAL" clId="{2FFDA52E-CB5E-46C6-A58F-DA3912D22670}"/>
    <pc:docChg chg="modMainMaster">
      <pc:chgData name="Joana Calmeiro" userId="e96945b0-b14e-495f-ad2a-2661baa22f1f" providerId="ADAL" clId="{2FFDA52E-CB5E-46C6-A58F-DA3912D22670}" dt="2021-09-15T16:01:32.080" v="0" actId="207"/>
      <pc:docMkLst>
        <pc:docMk/>
      </pc:docMkLst>
      <pc:sldMasterChg chg="modSp mod">
        <pc:chgData name="Joana Calmeiro" userId="e96945b0-b14e-495f-ad2a-2661baa22f1f" providerId="ADAL" clId="{2FFDA52E-CB5E-46C6-A58F-DA3912D22670}" dt="2021-09-15T16:01:32.080" v="0" actId="207"/>
        <pc:sldMasterMkLst>
          <pc:docMk/>
          <pc:sldMasterMk cId="1721019247" sldId="2147483672"/>
        </pc:sldMasterMkLst>
        <pc:spChg chg="mod">
          <ac:chgData name="Joana Calmeiro" userId="e96945b0-b14e-495f-ad2a-2661baa22f1f" providerId="ADAL" clId="{2FFDA52E-CB5E-46C6-A58F-DA3912D22670}" dt="2021-09-15T16:01:32.080" v="0" actId="207"/>
          <ac:spMkLst>
            <pc:docMk/>
            <pc:sldMasterMk cId="1721019247" sldId="2147483672"/>
            <ac:spMk id="6" creationId="{DA305E13-CDF2-47FD-970C-B9576A79535D}"/>
          </ac:spMkLst>
        </pc:spChg>
      </pc:sldMasterChg>
    </pc:docChg>
  </pc:docChgLst>
  <pc:docChgLst>
    <pc:chgData name="Joana Calmeiro" userId="e96945b0-b14e-495f-ad2a-2661baa22f1f" providerId="ADAL" clId="{A0F23D95-F7AC-49A9-A71D-56E390DCBC1A}"/>
    <pc:docChg chg="delSld modSld sldOrd modMainMaster">
      <pc:chgData name="Joana Calmeiro" userId="e96945b0-b14e-495f-ad2a-2661baa22f1f" providerId="ADAL" clId="{A0F23D95-F7AC-49A9-A71D-56E390DCBC1A}" dt="2022-11-24T16:54:13.553" v="75"/>
      <pc:docMkLst>
        <pc:docMk/>
      </pc:docMkLst>
      <pc:sldChg chg="ord">
        <pc:chgData name="Joana Calmeiro" userId="e96945b0-b14e-495f-ad2a-2661baa22f1f" providerId="ADAL" clId="{A0F23D95-F7AC-49A9-A71D-56E390DCBC1A}" dt="2022-11-24T16:54:13.553" v="75"/>
        <pc:sldMkLst>
          <pc:docMk/>
          <pc:sldMk cId="1599651617" sldId="259"/>
        </pc:sldMkLst>
      </pc:sldChg>
      <pc:sldChg chg="modSp del">
        <pc:chgData name="Joana Calmeiro" userId="e96945b0-b14e-495f-ad2a-2661baa22f1f" providerId="ADAL" clId="{A0F23D95-F7AC-49A9-A71D-56E390DCBC1A}" dt="2022-11-24T16:53:58.204" v="73" actId="47"/>
        <pc:sldMkLst>
          <pc:docMk/>
          <pc:sldMk cId="2129782791" sldId="260"/>
        </pc:sldMkLst>
        <pc:spChg chg="mod">
          <ac:chgData name="Joana Calmeiro" userId="e96945b0-b14e-495f-ad2a-2661baa22f1f" providerId="ADAL" clId="{A0F23D95-F7AC-49A9-A71D-56E390DCBC1A}" dt="2022-11-24T16:53:09.698" v="72"/>
          <ac:spMkLst>
            <pc:docMk/>
            <pc:sldMk cId="2129782791" sldId="260"/>
            <ac:spMk id="2" creationId="{0D172643-CB77-41E6-A352-45669EA9ED63}"/>
          </ac:spMkLst>
        </pc:spChg>
      </pc:sldChg>
      <pc:sldMasterChg chg="modSp mod">
        <pc:chgData name="Joana Calmeiro" userId="e96945b0-b14e-495f-ad2a-2661baa22f1f" providerId="ADAL" clId="{A0F23D95-F7AC-49A9-A71D-56E390DCBC1A}" dt="2022-11-24T16:52:47.549" v="71" actId="1038"/>
        <pc:sldMasterMkLst>
          <pc:docMk/>
          <pc:sldMasterMk cId="900344856" sldId="2147483676"/>
        </pc:sldMasterMkLst>
        <pc:spChg chg="mod">
          <ac:chgData name="Joana Calmeiro" userId="e96945b0-b14e-495f-ad2a-2661baa22f1f" providerId="ADAL" clId="{A0F23D95-F7AC-49A9-A71D-56E390DCBC1A}" dt="2022-11-24T16:52:45.292" v="69" actId="14100"/>
          <ac:spMkLst>
            <pc:docMk/>
            <pc:sldMasterMk cId="900344856" sldId="2147483676"/>
            <ac:spMk id="15" creationId="{61FC6968-896A-403F-AB43-7D832244161D}"/>
          </ac:spMkLst>
        </pc:spChg>
        <pc:spChg chg="mod">
          <ac:chgData name="Joana Calmeiro" userId="e96945b0-b14e-495f-ad2a-2661baa22f1f" providerId="ADAL" clId="{A0F23D95-F7AC-49A9-A71D-56E390DCBC1A}" dt="2022-11-24T16:52:47.549" v="71" actId="1038"/>
          <ac:spMkLst>
            <pc:docMk/>
            <pc:sldMasterMk cId="900344856" sldId="2147483676"/>
            <ac:spMk id="184" creationId="{66FA5A35-08FC-4D27-8081-D87CA0D09BA1}"/>
          </ac:spMkLst>
        </pc:spChg>
      </pc:sldMasterChg>
      <pc:sldMasterChg chg="modSp mod">
        <pc:chgData name="Joana Calmeiro" userId="e96945b0-b14e-495f-ad2a-2661baa22f1f" providerId="ADAL" clId="{A0F23D95-F7AC-49A9-A71D-56E390DCBC1A}" dt="2022-11-24T16:51:49.898" v="16" actId="20577"/>
        <pc:sldMasterMkLst>
          <pc:docMk/>
          <pc:sldMasterMk cId="1893527148" sldId="2147483682"/>
        </pc:sldMasterMkLst>
        <pc:spChg chg="mod">
          <ac:chgData name="Joana Calmeiro" userId="e96945b0-b14e-495f-ad2a-2661baa22f1f" providerId="ADAL" clId="{A0F23D95-F7AC-49A9-A71D-56E390DCBC1A}" dt="2022-11-24T16:51:49.898" v="16" actId="20577"/>
          <ac:spMkLst>
            <pc:docMk/>
            <pc:sldMasterMk cId="1893527148" sldId="2147483682"/>
            <ac:spMk id="235" creationId="{274F5588-6E86-4923-A704-42632EDD66FE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93E4380-2FA8-4C83-AE0C-BBB40DB6B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2A27C07C-C169-4FB7-A25F-F96391F1F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4D4A80DD-4052-4227-BA81-6FE8F77E8D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15477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6049CB6-EC15-4FFD-85E4-D4FE3EBF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349EEAEC-CE6F-4EA5-B669-729BAFE77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13" name="Marcador de Posição do Texto 2">
            <a:extLst>
              <a:ext uri="{FF2B5EF4-FFF2-40B4-BE49-F238E27FC236}">
                <a16:creationId xmlns:a16="http://schemas.microsoft.com/office/drawing/2014/main" id="{96B6150B-6159-451F-A87A-C6C1C99D1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7875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EC9D10A-8E0D-4577-B827-16CE7C6BE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3ED86653-9864-48FC-911E-29B8A1769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7B087116-B290-4EF5-8EE5-C9F7FFC3A8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16439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AF98F42-8943-4068-B20E-955EED324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GB" sz="4800" b="1" dirty="0">
                <a:latin typeface="+mj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pt-PT" dirty="0"/>
              <a:t>Poster </a:t>
            </a:r>
            <a:r>
              <a:rPr lang="pt-PT" dirty="0" err="1"/>
              <a:t>Title</a:t>
            </a:r>
            <a:endParaRPr lang="en-GB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B4A99851-2D79-4D3C-9699-579A463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Affiliation (Follow the format of the abstract)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B40A251A-911E-4E9B-9BDA-999D8999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n-lt"/>
              </a:defRPr>
            </a:lvl1pPr>
            <a:lvl2pPr>
              <a:defRPr sz="3600">
                <a:latin typeface="Hero" panose="00000500000000000000" pitchFamily="50" charset="0"/>
              </a:defRPr>
            </a:lvl2pPr>
            <a:lvl3pPr>
              <a:defRPr sz="3600">
                <a:latin typeface="Hero" panose="00000500000000000000" pitchFamily="50" charset="0"/>
              </a:defRPr>
            </a:lvl3pPr>
            <a:lvl4pPr>
              <a:defRPr sz="3600">
                <a:latin typeface="Hero" panose="00000500000000000000" pitchFamily="50" charset="0"/>
              </a:defRPr>
            </a:lvl4pPr>
            <a:lvl5pPr>
              <a:defRPr sz="3600">
                <a:latin typeface="Hero" panose="00000500000000000000" pitchFamily="50" charset="0"/>
              </a:defRPr>
            </a:lvl5pPr>
          </a:lstStyle>
          <a:p>
            <a:pPr lvl="0"/>
            <a:r>
              <a:rPr lang="en-GB" noProof="0" dirty="0"/>
              <a:t>Autor´s names (Follow the format of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19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A305E13-CDF2-47FD-970C-B9576A79535D}"/>
              </a:ext>
            </a:extLst>
          </p:cNvPr>
          <p:cNvSpPr/>
          <p:nvPr userDrawn="1"/>
        </p:nvSpPr>
        <p:spPr>
          <a:xfrm>
            <a:off x="396923" y="10105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4A9228E-D8DE-488E-B732-FF890F5C0DE4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5E1B7FD-DB9B-4936-A136-0FD4F5A0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60BCCBF-9FA7-476E-97F5-D32F9F9B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D7B7EA8-4DAA-424F-B447-ECD0A0F1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C5BA79-EF19-406C-9D79-5AAFA095D14B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4BB773B-86B9-4529-B9EA-193A8CEE0A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C445662F-6EC3-47D8-9C7F-DFCFC822C788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1F360F4-8CEC-4B40-B4C1-2D03579384A2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tângulo 64">
            <a:extLst>
              <a:ext uri="{FF2B5EF4-FFF2-40B4-BE49-F238E27FC236}">
                <a16:creationId xmlns:a16="http://schemas.microsoft.com/office/drawing/2014/main" id="{C8CDF53F-5402-4277-8486-4C61833A0C90}"/>
              </a:ext>
            </a:extLst>
          </p:cNvPr>
          <p:cNvSpPr/>
          <p:nvPr userDrawn="1"/>
        </p:nvSpPr>
        <p:spPr>
          <a:xfrm>
            <a:off x="26878474" y="302623"/>
            <a:ext cx="2453784" cy="1518920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Marcador de Posição do Texto 3">
            <a:extLst>
              <a:ext uri="{FF2B5EF4-FFF2-40B4-BE49-F238E27FC236}">
                <a16:creationId xmlns:a16="http://schemas.microsoft.com/office/drawing/2014/main" id="{EEF09CDB-9D9A-462E-832A-D23FA039A74F}"/>
              </a:ext>
            </a:extLst>
          </p:cNvPr>
          <p:cNvSpPr txBox="1">
            <a:spLocks/>
          </p:cNvSpPr>
          <p:nvPr userDrawn="1"/>
        </p:nvSpPr>
        <p:spPr>
          <a:xfrm>
            <a:off x="26134866" y="474999"/>
            <a:ext cx="3941001" cy="5413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Hero Light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b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b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Wellbeing</a:t>
            </a:r>
            <a:endParaRPr lang="en-GB" sz="2800" dirty="0">
              <a:latin typeface="Hero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1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601EFA1-8D76-4AFC-9155-7F506E67E745}"/>
              </a:ext>
            </a:extLst>
          </p:cNvPr>
          <p:cNvSpPr/>
          <p:nvPr userDrawn="1"/>
        </p:nvSpPr>
        <p:spPr>
          <a:xfrm>
            <a:off x="45246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64">
            <a:extLst>
              <a:ext uri="{FF2B5EF4-FFF2-40B4-BE49-F238E27FC236}">
                <a16:creationId xmlns:a16="http://schemas.microsoft.com/office/drawing/2014/main" id="{407590E4-81CC-4F25-AC7C-E261BF2D1D3D}"/>
              </a:ext>
            </a:extLst>
          </p:cNvPr>
          <p:cNvSpPr/>
          <p:nvPr userDrawn="1"/>
        </p:nvSpPr>
        <p:spPr>
          <a:xfrm>
            <a:off x="26273767" y="145615"/>
            <a:ext cx="3035044" cy="1692812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BA33D1D-7217-4F40-A8BA-5C4884C82A89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FF6B611-3083-48F9-A798-FC21C1FB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D9086C9-64CD-407C-9AF7-DE6EEC29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BFC2407-D084-4327-B34E-9CC655994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A4438D-BD95-49A6-A4E3-74BD31F50AF4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22CE3BC-7D6F-4F82-9C99-719067F447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24FD7008-C468-43DF-BA09-86C391A961F6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B6177D9-DC53-44F3-82AB-46D4C7877595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Marcador de Posição do Texto 3">
            <a:extLst>
              <a:ext uri="{FF2B5EF4-FFF2-40B4-BE49-F238E27FC236}">
                <a16:creationId xmlns:a16="http://schemas.microsoft.com/office/drawing/2014/main" id="{274F5588-6E86-4923-A704-42632EDD66FE}"/>
              </a:ext>
            </a:extLst>
          </p:cNvPr>
          <p:cNvSpPr txBox="1">
            <a:spLocks/>
          </p:cNvSpPr>
          <p:nvPr userDrawn="1"/>
        </p:nvSpPr>
        <p:spPr>
          <a:xfrm>
            <a:off x="26273767" y="353681"/>
            <a:ext cx="3022421" cy="5644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Digitalization</a:t>
            </a:r>
            <a:br>
              <a:rPr lang="en-GB" dirty="0"/>
            </a:br>
            <a:r>
              <a:rPr lang="en-GB" dirty="0"/>
              <a:t> &amp; </a:t>
            </a:r>
            <a:br>
              <a:rPr lang="en-GB" dirty="0"/>
            </a:br>
            <a:r>
              <a:rPr lang="en-GB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18935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C81758F-4BAC-4EBD-9D8F-B96B7CCA672A}"/>
              </a:ext>
            </a:extLst>
          </p:cNvPr>
          <p:cNvSpPr/>
          <p:nvPr userDrawn="1"/>
        </p:nvSpPr>
        <p:spPr>
          <a:xfrm>
            <a:off x="45804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7B07BE-A75A-44EF-9E5B-EF2BE5EA5182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FF3BD10-B3D3-4FF6-B26C-F19E3D2E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9342620-D121-4F26-8C97-292AC29A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A9D797C-6745-4A42-BC05-8E4789B59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B429BA-0D07-48AC-8A22-DD6D36371B74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56BFFF5-3643-42F7-9282-5527E276A6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E3F111-A645-4DD7-A597-AC1600385D3C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215E4C-F8C2-4ADC-9BAF-2AFDD7EF1436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64">
            <a:extLst>
              <a:ext uri="{FF2B5EF4-FFF2-40B4-BE49-F238E27FC236}">
                <a16:creationId xmlns:a16="http://schemas.microsoft.com/office/drawing/2014/main" id="{61FC6968-896A-403F-AB43-7D832244161D}"/>
              </a:ext>
            </a:extLst>
          </p:cNvPr>
          <p:cNvSpPr/>
          <p:nvPr userDrawn="1"/>
        </p:nvSpPr>
        <p:spPr>
          <a:xfrm>
            <a:off x="26273766" y="176095"/>
            <a:ext cx="3353275" cy="1692812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Marcador de Posição do Texto 3">
            <a:extLst>
              <a:ext uri="{FF2B5EF4-FFF2-40B4-BE49-F238E27FC236}">
                <a16:creationId xmlns:a16="http://schemas.microsoft.com/office/drawing/2014/main" id="{66FA5A35-08FC-4D27-8081-D87CA0D09BA1}"/>
              </a:ext>
            </a:extLst>
          </p:cNvPr>
          <p:cNvSpPr txBox="1">
            <a:spLocks/>
          </p:cNvSpPr>
          <p:nvPr userDrawn="1"/>
        </p:nvSpPr>
        <p:spPr>
          <a:xfrm>
            <a:off x="26235770" y="410555"/>
            <a:ext cx="3353276" cy="6210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Sustainability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/>
              <a:t>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90034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FEF2AA0-B9C0-4683-84B8-37E10B10200D}"/>
              </a:ext>
            </a:extLst>
          </p:cNvPr>
          <p:cNvSpPr/>
          <p:nvPr userDrawn="1"/>
        </p:nvSpPr>
        <p:spPr>
          <a:xfrm>
            <a:off x="458044" y="0"/>
            <a:ext cx="29359123" cy="572237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22F2491-0F63-417D-B274-DFA22699FA96}"/>
              </a:ext>
            </a:extLst>
          </p:cNvPr>
          <p:cNvGrpSpPr/>
          <p:nvPr userDrawn="1"/>
        </p:nvGrpSpPr>
        <p:grpSpPr>
          <a:xfrm>
            <a:off x="609600" y="41886642"/>
            <a:ext cx="10059299" cy="728472"/>
            <a:chOff x="1148556" y="637788"/>
            <a:chExt cx="16200980" cy="136384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4CF4902-EDBB-450F-93C1-BE94FF58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6" y="638672"/>
              <a:ext cx="4762500" cy="136207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684354A-3C73-4988-AD45-519ACC06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3" y="638672"/>
              <a:ext cx="5716241" cy="136207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896670B-DA2B-4082-AF0D-682E02241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4" b="23506"/>
            <a:stretch/>
          </p:blipFill>
          <p:spPr>
            <a:xfrm>
              <a:off x="13223531" y="637788"/>
              <a:ext cx="4126005" cy="1363842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448007-5423-43F9-AB6E-D2F8B11DCA3E}"/>
              </a:ext>
            </a:extLst>
          </p:cNvPr>
          <p:cNvSpPr txBox="1"/>
          <p:nvPr userDrawn="1"/>
        </p:nvSpPr>
        <p:spPr>
          <a:xfrm>
            <a:off x="228600" y="41294324"/>
            <a:ext cx="82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Hero" panose="00000500000000000000" pitchFamily="50" charset="0"/>
              </a:rPr>
              <a:t>Organized by:</a:t>
            </a:r>
            <a:endParaRPr lang="en-GB" sz="2800" baseline="30000" dirty="0">
              <a:latin typeface="Hero" panose="00000500000000000000" pitchFamily="50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AFE1460-D8DC-4EF1-9155-6F5290443E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41" y="-271181"/>
            <a:ext cx="7450016" cy="3073375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12A978D-48A2-443C-B49F-C19F9EA888C5}"/>
              </a:ext>
            </a:extLst>
          </p:cNvPr>
          <p:cNvSpPr/>
          <p:nvPr userDrawn="1"/>
        </p:nvSpPr>
        <p:spPr>
          <a:xfrm>
            <a:off x="2536723" y="5595783"/>
            <a:ext cx="26429109" cy="19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9231F3-E769-4CFC-8E08-F91DC34BEF9F}"/>
              </a:ext>
            </a:extLst>
          </p:cNvPr>
          <p:cNvSpPr/>
          <p:nvPr userDrawn="1"/>
        </p:nvSpPr>
        <p:spPr>
          <a:xfrm>
            <a:off x="463626" y="0"/>
            <a:ext cx="92634" cy="572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64">
            <a:extLst>
              <a:ext uri="{FF2B5EF4-FFF2-40B4-BE49-F238E27FC236}">
                <a16:creationId xmlns:a16="http://schemas.microsoft.com/office/drawing/2014/main" id="{F1BFEE99-7655-434C-8E58-F9B30457308A}"/>
              </a:ext>
            </a:extLst>
          </p:cNvPr>
          <p:cNvSpPr/>
          <p:nvPr userDrawn="1"/>
        </p:nvSpPr>
        <p:spPr>
          <a:xfrm>
            <a:off x="25865699" y="137160"/>
            <a:ext cx="3748427" cy="1762745"/>
          </a:xfrm>
          <a:custGeom>
            <a:avLst/>
            <a:gdLst>
              <a:gd name="connsiteX0" fmla="*/ 0 w 3756660"/>
              <a:gd name="connsiteY0" fmla="*/ 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0 w 3756660"/>
              <a:gd name="connsiteY4" fmla="*/ 0 h 2133600"/>
              <a:gd name="connsiteX0" fmla="*/ 614680 w 3756660"/>
              <a:gd name="connsiteY0" fmla="*/ 335280 h 2133600"/>
              <a:gd name="connsiteX1" fmla="*/ 3756660 w 3756660"/>
              <a:gd name="connsiteY1" fmla="*/ 0 h 2133600"/>
              <a:gd name="connsiteX2" fmla="*/ 3756660 w 3756660"/>
              <a:gd name="connsiteY2" fmla="*/ 2133600 h 2133600"/>
              <a:gd name="connsiteX3" fmla="*/ 0 w 3756660"/>
              <a:gd name="connsiteY3" fmla="*/ 2133600 h 2133600"/>
              <a:gd name="connsiteX4" fmla="*/ 614680 w 3756660"/>
              <a:gd name="connsiteY4" fmla="*/ 335280 h 2133600"/>
              <a:gd name="connsiteX0" fmla="*/ 614680 w 3756660"/>
              <a:gd name="connsiteY0" fmla="*/ 15240 h 1813560"/>
              <a:gd name="connsiteX1" fmla="*/ 3502660 w 3756660"/>
              <a:gd name="connsiteY1" fmla="*/ 0 h 1813560"/>
              <a:gd name="connsiteX2" fmla="*/ 3756660 w 3756660"/>
              <a:gd name="connsiteY2" fmla="*/ 1813560 h 1813560"/>
              <a:gd name="connsiteX3" fmla="*/ 0 w 3756660"/>
              <a:gd name="connsiteY3" fmla="*/ 1813560 h 1813560"/>
              <a:gd name="connsiteX4" fmla="*/ 614680 w 3756660"/>
              <a:gd name="connsiteY4" fmla="*/ 15240 h 1813560"/>
              <a:gd name="connsiteX0" fmla="*/ 614680 w 3502660"/>
              <a:gd name="connsiteY0" fmla="*/ 15240 h 1813560"/>
              <a:gd name="connsiteX1" fmla="*/ 3502660 w 3502660"/>
              <a:gd name="connsiteY1" fmla="*/ 0 h 1813560"/>
              <a:gd name="connsiteX2" fmla="*/ 3395980 w 3502660"/>
              <a:gd name="connsiteY2" fmla="*/ 1701800 h 1813560"/>
              <a:gd name="connsiteX3" fmla="*/ 0 w 3502660"/>
              <a:gd name="connsiteY3" fmla="*/ 1813560 h 1813560"/>
              <a:gd name="connsiteX4" fmla="*/ 614680 w 3502660"/>
              <a:gd name="connsiteY4" fmla="*/ 15240 h 1813560"/>
              <a:gd name="connsiteX0" fmla="*/ 614680 w 3395980"/>
              <a:gd name="connsiteY0" fmla="*/ 30480 h 1828800"/>
              <a:gd name="connsiteX1" fmla="*/ 3060700 w 3395980"/>
              <a:gd name="connsiteY1" fmla="*/ 0 h 1828800"/>
              <a:gd name="connsiteX2" fmla="*/ 3395980 w 3395980"/>
              <a:gd name="connsiteY2" fmla="*/ 1717040 h 1828800"/>
              <a:gd name="connsiteX3" fmla="*/ 0 w 3395980"/>
              <a:gd name="connsiteY3" fmla="*/ 1828800 h 1828800"/>
              <a:gd name="connsiteX4" fmla="*/ 614680 w 3395980"/>
              <a:gd name="connsiteY4" fmla="*/ 30480 h 1828800"/>
              <a:gd name="connsiteX0" fmla="*/ 614680 w 3060700"/>
              <a:gd name="connsiteY0" fmla="*/ 30480 h 1828800"/>
              <a:gd name="connsiteX1" fmla="*/ 3060700 w 3060700"/>
              <a:gd name="connsiteY1" fmla="*/ 0 h 1828800"/>
              <a:gd name="connsiteX2" fmla="*/ 3050540 w 3060700"/>
              <a:gd name="connsiteY2" fmla="*/ 1676400 h 1828800"/>
              <a:gd name="connsiteX3" fmla="*/ 0 w 3060700"/>
              <a:gd name="connsiteY3" fmla="*/ 1828800 h 1828800"/>
              <a:gd name="connsiteX4" fmla="*/ 614680 w 3060700"/>
              <a:gd name="connsiteY4" fmla="*/ 30480 h 18288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5080 w 2446020"/>
              <a:gd name="connsiteY3" fmla="*/ 1640840 h 1676400"/>
              <a:gd name="connsiteX4" fmla="*/ 0 w 2446020"/>
              <a:gd name="connsiteY4" fmla="*/ 30480 h 1676400"/>
              <a:gd name="connsiteX0" fmla="*/ 0 w 2446020"/>
              <a:gd name="connsiteY0" fmla="*/ 30480 h 1676400"/>
              <a:gd name="connsiteX1" fmla="*/ 2446020 w 2446020"/>
              <a:gd name="connsiteY1" fmla="*/ 0 h 1676400"/>
              <a:gd name="connsiteX2" fmla="*/ 2435860 w 2446020"/>
              <a:gd name="connsiteY2" fmla="*/ 1676400 h 1676400"/>
              <a:gd name="connsiteX3" fmla="*/ 10160 w 2446020"/>
              <a:gd name="connsiteY3" fmla="*/ 1493520 h 1676400"/>
              <a:gd name="connsiteX4" fmla="*/ 0 w 2446020"/>
              <a:gd name="connsiteY4" fmla="*/ 30480 h 1676400"/>
              <a:gd name="connsiteX0" fmla="*/ 0 w 2502032"/>
              <a:gd name="connsiteY0" fmla="*/ 30480 h 1559560"/>
              <a:gd name="connsiteX1" fmla="*/ 2446020 w 2502032"/>
              <a:gd name="connsiteY1" fmla="*/ 0 h 1559560"/>
              <a:gd name="connsiteX2" fmla="*/ 2501900 w 2502032"/>
              <a:gd name="connsiteY2" fmla="*/ 1559560 h 1559560"/>
              <a:gd name="connsiteX3" fmla="*/ 10160 w 2502032"/>
              <a:gd name="connsiteY3" fmla="*/ 1493520 h 1559560"/>
              <a:gd name="connsiteX4" fmla="*/ 0 w 2502032"/>
              <a:gd name="connsiteY4" fmla="*/ 30480 h 1559560"/>
              <a:gd name="connsiteX0" fmla="*/ 0 w 2502193"/>
              <a:gd name="connsiteY0" fmla="*/ 30480 h 1559560"/>
              <a:gd name="connsiteX1" fmla="*/ 2481580 w 2502193"/>
              <a:gd name="connsiteY1" fmla="*/ 0 h 1559560"/>
              <a:gd name="connsiteX2" fmla="*/ 2501900 w 2502193"/>
              <a:gd name="connsiteY2" fmla="*/ 1559560 h 1559560"/>
              <a:gd name="connsiteX3" fmla="*/ 10160 w 2502193"/>
              <a:gd name="connsiteY3" fmla="*/ 1493520 h 1559560"/>
              <a:gd name="connsiteX4" fmla="*/ 0 w 2502193"/>
              <a:gd name="connsiteY4" fmla="*/ 30480 h 1559560"/>
              <a:gd name="connsiteX0" fmla="*/ 0 w 2527457"/>
              <a:gd name="connsiteY0" fmla="*/ 30480 h 1518920"/>
              <a:gd name="connsiteX1" fmla="*/ 2481580 w 2527457"/>
              <a:gd name="connsiteY1" fmla="*/ 0 h 1518920"/>
              <a:gd name="connsiteX2" fmla="*/ 2527300 w 2527457"/>
              <a:gd name="connsiteY2" fmla="*/ 1518920 h 1518920"/>
              <a:gd name="connsiteX3" fmla="*/ 10160 w 2527457"/>
              <a:gd name="connsiteY3" fmla="*/ 1493520 h 1518920"/>
              <a:gd name="connsiteX4" fmla="*/ 0 w 2527457"/>
              <a:gd name="connsiteY4" fmla="*/ 30480 h 1518920"/>
              <a:gd name="connsiteX0" fmla="*/ 0 w 2527457"/>
              <a:gd name="connsiteY0" fmla="*/ 30480 h 1524000"/>
              <a:gd name="connsiteX1" fmla="*/ 2481580 w 2527457"/>
              <a:gd name="connsiteY1" fmla="*/ 0 h 1524000"/>
              <a:gd name="connsiteX2" fmla="*/ 2527300 w 2527457"/>
              <a:gd name="connsiteY2" fmla="*/ 1518920 h 1524000"/>
              <a:gd name="connsiteX3" fmla="*/ 25400 w 2527457"/>
              <a:gd name="connsiteY3" fmla="*/ 1524000 h 1524000"/>
              <a:gd name="connsiteX4" fmla="*/ 0 w 2527457"/>
              <a:gd name="connsiteY4" fmla="*/ 30480 h 1524000"/>
              <a:gd name="connsiteX0" fmla="*/ 40688 w 2502105"/>
              <a:gd name="connsiteY0" fmla="*/ 10160 h 1524000"/>
              <a:gd name="connsiteX1" fmla="*/ 2456228 w 2502105"/>
              <a:gd name="connsiteY1" fmla="*/ 0 h 1524000"/>
              <a:gd name="connsiteX2" fmla="*/ 2501948 w 2502105"/>
              <a:gd name="connsiteY2" fmla="*/ 1518920 h 1524000"/>
              <a:gd name="connsiteX3" fmla="*/ 48 w 2502105"/>
              <a:gd name="connsiteY3" fmla="*/ 1524000 h 1524000"/>
              <a:gd name="connsiteX4" fmla="*/ 40688 w 2502105"/>
              <a:gd name="connsiteY4" fmla="*/ 10160 h 1524000"/>
              <a:gd name="connsiteX0" fmla="*/ 5306 w 2466723"/>
              <a:gd name="connsiteY0" fmla="*/ 10160 h 1518920"/>
              <a:gd name="connsiteX1" fmla="*/ 2420846 w 2466723"/>
              <a:gd name="connsiteY1" fmla="*/ 0 h 1518920"/>
              <a:gd name="connsiteX2" fmla="*/ 2466566 w 2466723"/>
              <a:gd name="connsiteY2" fmla="*/ 1518920 h 1518920"/>
              <a:gd name="connsiteX3" fmla="*/ 226 w 2466723"/>
              <a:gd name="connsiteY3" fmla="*/ 1518920 h 1518920"/>
              <a:gd name="connsiteX4" fmla="*/ 5306 w 2466723"/>
              <a:gd name="connsiteY4" fmla="*/ 10160 h 1518920"/>
              <a:gd name="connsiteX0" fmla="*/ 5306 w 2466759"/>
              <a:gd name="connsiteY0" fmla="*/ 0 h 1508760"/>
              <a:gd name="connsiteX1" fmla="*/ 2431006 w 2466759"/>
              <a:gd name="connsiteY1" fmla="*/ 25400 h 1508760"/>
              <a:gd name="connsiteX2" fmla="*/ 2466566 w 2466759"/>
              <a:gd name="connsiteY2" fmla="*/ 1508760 h 1508760"/>
              <a:gd name="connsiteX3" fmla="*/ 226 w 2466759"/>
              <a:gd name="connsiteY3" fmla="*/ 1508760 h 1508760"/>
              <a:gd name="connsiteX4" fmla="*/ 5306 w 2466759"/>
              <a:gd name="connsiteY4" fmla="*/ 0 h 1508760"/>
              <a:gd name="connsiteX0" fmla="*/ 5306 w 2446601"/>
              <a:gd name="connsiteY0" fmla="*/ 0 h 1508760"/>
              <a:gd name="connsiteX1" fmla="*/ 2431006 w 2446601"/>
              <a:gd name="connsiteY1" fmla="*/ 25400 h 1508760"/>
              <a:gd name="connsiteX2" fmla="*/ 2446246 w 2446601"/>
              <a:gd name="connsiteY2" fmla="*/ 1508760 h 1508760"/>
              <a:gd name="connsiteX3" fmla="*/ 226 w 2446601"/>
              <a:gd name="connsiteY3" fmla="*/ 1508760 h 1508760"/>
              <a:gd name="connsiteX4" fmla="*/ 5306 w 2446601"/>
              <a:gd name="connsiteY4" fmla="*/ 0 h 1508760"/>
              <a:gd name="connsiteX0" fmla="*/ 5306 w 2446601"/>
              <a:gd name="connsiteY0" fmla="*/ 0 h 1517240"/>
              <a:gd name="connsiteX1" fmla="*/ 2431006 w 2446601"/>
              <a:gd name="connsiteY1" fmla="*/ 25400 h 1517240"/>
              <a:gd name="connsiteX2" fmla="*/ 2446246 w 2446601"/>
              <a:gd name="connsiteY2" fmla="*/ 1508760 h 1517240"/>
              <a:gd name="connsiteX3" fmla="*/ 2118191 w 2446601"/>
              <a:gd name="connsiteY3" fmla="*/ 1517216 h 1517240"/>
              <a:gd name="connsiteX4" fmla="*/ 226 w 2446601"/>
              <a:gd name="connsiteY4" fmla="*/ 1508760 h 1517240"/>
              <a:gd name="connsiteX5" fmla="*/ 5306 w 2446601"/>
              <a:gd name="connsiteY5" fmla="*/ 0 h 1517240"/>
              <a:gd name="connsiteX0" fmla="*/ 5306 w 2613294"/>
              <a:gd name="connsiteY0" fmla="*/ 0 h 1517240"/>
              <a:gd name="connsiteX1" fmla="*/ 2431006 w 2613294"/>
              <a:gd name="connsiteY1" fmla="*/ 25400 h 1517240"/>
              <a:gd name="connsiteX2" fmla="*/ 2438231 w 2613294"/>
              <a:gd name="connsiteY2" fmla="*/ 1115896 h 1517240"/>
              <a:gd name="connsiteX3" fmla="*/ 2446246 w 2613294"/>
              <a:gd name="connsiteY3" fmla="*/ 1508760 h 1517240"/>
              <a:gd name="connsiteX4" fmla="*/ 2118191 w 2613294"/>
              <a:gd name="connsiteY4" fmla="*/ 1517216 h 1517240"/>
              <a:gd name="connsiteX5" fmla="*/ 226 w 2613294"/>
              <a:gd name="connsiteY5" fmla="*/ 1508760 h 1517240"/>
              <a:gd name="connsiteX6" fmla="*/ 5306 w 2613294"/>
              <a:gd name="connsiteY6" fmla="*/ 0 h 1517240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217"/>
              <a:gd name="connsiteX1" fmla="*/ 2431006 w 2613294"/>
              <a:gd name="connsiteY1" fmla="*/ 25400 h 1517217"/>
              <a:gd name="connsiteX2" fmla="*/ 2438231 w 2613294"/>
              <a:gd name="connsiteY2" fmla="*/ 1115896 h 1517217"/>
              <a:gd name="connsiteX3" fmla="*/ 2283686 w 2613294"/>
              <a:gd name="connsiteY3" fmla="*/ 1315720 h 1517217"/>
              <a:gd name="connsiteX4" fmla="*/ 2118191 w 2613294"/>
              <a:gd name="connsiteY4" fmla="*/ 1517216 h 1517217"/>
              <a:gd name="connsiteX5" fmla="*/ 226 w 2613294"/>
              <a:gd name="connsiteY5" fmla="*/ 1508760 h 1517217"/>
              <a:gd name="connsiteX6" fmla="*/ 5306 w 2613294"/>
              <a:gd name="connsiteY6" fmla="*/ 0 h 151721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13294"/>
              <a:gd name="connsiteY0" fmla="*/ 0 h 1517667"/>
              <a:gd name="connsiteX1" fmla="*/ 2431006 w 2613294"/>
              <a:gd name="connsiteY1" fmla="*/ 25400 h 1517667"/>
              <a:gd name="connsiteX2" fmla="*/ 2438231 w 2613294"/>
              <a:gd name="connsiteY2" fmla="*/ 1115896 h 1517667"/>
              <a:gd name="connsiteX3" fmla="*/ 2283686 w 2613294"/>
              <a:gd name="connsiteY3" fmla="*/ 1315720 h 1517667"/>
              <a:gd name="connsiteX4" fmla="*/ 2118191 w 2613294"/>
              <a:gd name="connsiteY4" fmla="*/ 1517216 h 1517667"/>
              <a:gd name="connsiteX5" fmla="*/ 226 w 2613294"/>
              <a:gd name="connsiteY5" fmla="*/ 1508760 h 1517667"/>
              <a:gd name="connsiteX6" fmla="*/ 5306 w 2613294"/>
              <a:gd name="connsiteY6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622424"/>
              <a:gd name="connsiteY0" fmla="*/ 0 h 1517667"/>
              <a:gd name="connsiteX1" fmla="*/ 2431006 w 2622424"/>
              <a:gd name="connsiteY1" fmla="*/ 25400 h 1517667"/>
              <a:gd name="connsiteX2" fmla="*/ 2433150 w 2622424"/>
              <a:gd name="connsiteY2" fmla="*/ 455497 h 1517667"/>
              <a:gd name="connsiteX3" fmla="*/ 2438231 w 2622424"/>
              <a:gd name="connsiteY3" fmla="*/ 1115896 h 1517667"/>
              <a:gd name="connsiteX4" fmla="*/ 2283686 w 2622424"/>
              <a:gd name="connsiteY4" fmla="*/ 1315720 h 1517667"/>
              <a:gd name="connsiteX5" fmla="*/ 2118191 w 2622424"/>
              <a:gd name="connsiteY5" fmla="*/ 1517216 h 1517667"/>
              <a:gd name="connsiteX6" fmla="*/ 226 w 2622424"/>
              <a:gd name="connsiteY6" fmla="*/ 1508760 h 1517667"/>
              <a:gd name="connsiteX7" fmla="*/ 5306 w 2622424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060166 w 2438231"/>
              <a:gd name="connsiteY1" fmla="*/ 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5080 h 1522747"/>
              <a:gd name="connsiteX1" fmla="*/ 2110966 w 2438231"/>
              <a:gd name="connsiteY1" fmla="*/ 0 h 1522747"/>
              <a:gd name="connsiteX2" fmla="*/ 2433150 w 2438231"/>
              <a:gd name="connsiteY2" fmla="*/ 460577 h 1522747"/>
              <a:gd name="connsiteX3" fmla="*/ 2438231 w 2438231"/>
              <a:gd name="connsiteY3" fmla="*/ 1120976 h 1522747"/>
              <a:gd name="connsiteX4" fmla="*/ 2283686 w 2438231"/>
              <a:gd name="connsiteY4" fmla="*/ 1320800 h 1522747"/>
              <a:gd name="connsiteX5" fmla="*/ 2118191 w 2438231"/>
              <a:gd name="connsiteY5" fmla="*/ 1522296 h 1522747"/>
              <a:gd name="connsiteX6" fmla="*/ 226 w 2438231"/>
              <a:gd name="connsiteY6" fmla="*/ 1513840 h 1522747"/>
              <a:gd name="connsiteX7" fmla="*/ 5306 w 2438231"/>
              <a:gd name="connsiteY7" fmla="*/ 5080 h 152274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38231"/>
              <a:gd name="connsiteY0" fmla="*/ 0 h 1517667"/>
              <a:gd name="connsiteX1" fmla="*/ 2105886 w 2438231"/>
              <a:gd name="connsiteY1" fmla="*/ 20320 h 1517667"/>
              <a:gd name="connsiteX2" fmla="*/ 2433150 w 2438231"/>
              <a:gd name="connsiteY2" fmla="*/ 455497 h 1517667"/>
              <a:gd name="connsiteX3" fmla="*/ 2438231 w 2438231"/>
              <a:gd name="connsiteY3" fmla="*/ 1115896 h 1517667"/>
              <a:gd name="connsiteX4" fmla="*/ 2283686 w 2438231"/>
              <a:gd name="connsiteY4" fmla="*/ 1315720 h 1517667"/>
              <a:gd name="connsiteX5" fmla="*/ 2118191 w 2438231"/>
              <a:gd name="connsiteY5" fmla="*/ 1517216 h 1517667"/>
              <a:gd name="connsiteX6" fmla="*/ 226 w 2438231"/>
              <a:gd name="connsiteY6" fmla="*/ 1508760 h 1517667"/>
              <a:gd name="connsiteX7" fmla="*/ 5306 w 2438231"/>
              <a:gd name="connsiteY7" fmla="*/ 0 h 1517667"/>
              <a:gd name="connsiteX0" fmla="*/ 5306 w 2443453"/>
              <a:gd name="connsiteY0" fmla="*/ 0 h 1517667"/>
              <a:gd name="connsiteX1" fmla="*/ 2105886 w 2443453"/>
              <a:gd name="connsiteY1" fmla="*/ 2032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5306 w 2443453"/>
              <a:gd name="connsiteY0" fmla="*/ 0 h 1517667"/>
              <a:gd name="connsiteX1" fmla="*/ 2121126 w 2443453"/>
              <a:gd name="connsiteY1" fmla="*/ 10160 h 1517667"/>
              <a:gd name="connsiteX2" fmla="*/ 2443310 w 2443453"/>
              <a:gd name="connsiteY2" fmla="*/ 430097 h 1517667"/>
              <a:gd name="connsiteX3" fmla="*/ 2438231 w 2443453"/>
              <a:gd name="connsiteY3" fmla="*/ 1115896 h 1517667"/>
              <a:gd name="connsiteX4" fmla="*/ 2283686 w 2443453"/>
              <a:gd name="connsiteY4" fmla="*/ 1315720 h 1517667"/>
              <a:gd name="connsiteX5" fmla="*/ 2118191 w 2443453"/>
              <a:gd name="connsiteY5" fmla="*/ 1517216 h 1517667"/>
              <a:gd name="connsiteX6" fmla="*/ 226 w 2443453"/>
              <a:gd name="connsiteY6" fmla="*/ 1508760 h 1517667"/>
              <a:gd name="connsiteX7" fmla="*/ 5306 w 2443453"/>
              <a:gd name="connsiteY7" fmla="*/ 0 h 1517667"/>
              <a:gd name="connsiteX0" fmla="*/ 314967 w 2443234"/>
              <a:gd name="connsiteY0" fmla="*/ 0 h 1517667"/>
              <a:gd name="connsiteX1" fmla="*/ 2120907 w 2443234"/>
              <a:gd name="connsiteY1" fmla="*/ 10160 h 1517667"/>
              <a:gd name="connsiteX2" fmla="*/ 2443091 w 2443234"/>
              <a:gd name="connsiteY2" fmla="*/ 430097 h 1517667"/>
              <a:gd name="connsiteX3" fmla="*/ 2438012 w 2443234"/>
              <a:gd name="connsiteY3" fmla="*/ 1115896 h 1517667"/>
              <a:gd name="connsiteX4" fmla="*/ 2283467 w 2443234"/>
              <a:gd name="connsiteY4" fmla="*/ 1315720 h 1517667"/>
              <a:gd name="connsiteX5" fmla="*/ 2117972 w 2443234"/>
              <a:gd name="connsiteY5" fmla="*/ 1517216 h 1517667"/>
              <a:gd name="connsiteX6" fmla="*/ 7 w 2443234"/>
              <a:gd name="connsiteY6" fmla="*/ 1508760 h 1517667"/>
              <a:gd name="connsiteX7" fmla="*/ 314967 w 2443234"/>
              <a:gd name="connsiteY7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65227 w 2593494"/>
              <a:gd name="connsiteY0" fmla="*/ 0 h 1517667"/>
              <a:gd name="connsiteX1" fmla="*/ 2271167 w 2593494"/>
              <a:gd name="connsiteY1" fmla="*/ 10160 h 1517667"/>
              <a:gd name="connsiteX2" fmla="*/ 2593351 w 2593494"/>
              <a:gd name="connsiteY2" fmla="*/ 430097 h 1517667"/>
              <a:gd name="connsiteX3" fmla="*/ 2588272 w 2593494"/>
              <a:gd name="connsiteY3" fmla="*/ 1115896 h 1517667"/>
              <a:gd name="connsiteX4" fmla="*/ 2433727 w 2593494"/>
              <a:gd name="connsiteY4" fmla="*/ 1315720 h 1517667"/>
              <a:gd name="connsiteX5" fmla="*/ 2268232 w 2593494"/>
              <a:gd name="connsiteY5" fmla="*/ 1517216 h 1517667"/>
              <a:gd name="connsiteX6" fmla="*/ 150267 w 2593494"/>
              <a:gd name="connsiteY6" fmla="*/ 1508760 h 1517667"/>
              <a:gd name="connsiteX7" fmla="*/ 149871 w 2593494"/>
              <a:gd name="connsiteY7" fmla="*/ 409777 h 1517667"/>
              <a:gd name="connsiteX8" fmla="*/ 465227 w 2593494"/>
              <a:gd name="connsiteY8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486682 w 2614949"/>
              <a:gd name="connsiteY0" fmla="*/ 0 h 1517667"/>
              <a:gd name="connsiteX1" fmla="*/ 2292622 w 2614949"/>
              <a:gd name="connsiteY1" fmla="*/ 10160 h 1517667"/>
              <a:gd name="connsiteX2" fmla="*/ 2614806 w 2614949"/>
              <a:gd name="connsiteY2" fmla="*/ 430097 h 1517667"/>
              <a:gd name="connsiteX3" fmla="*/ 2609727 w 2614949"/>
              <a:gd name="connsiteY3" fmla="*/ 1115896 h 1517667"/>
              <a:gd name="connsiteX4" fmla="*/ 2455182 w 2614949"/>
              <a:gd name="connsiteY4" fmla="*/ 1315720 h 1517667"/>
              <a:gd name="connsiteX5" fmla="*/ 2289687 w 2614949"/>
              <a:gd name="connsiteY5" fmla="*/ 1517216 h 1517667"/>
              <a:gd name="connsiteX6" fmla="*/ 171722 w 2614949"/>
              <a:gd name="connsiteY6" fmla="*/ 1508760 h 1517667"/>
              <a:gd name="connsiteX7" fmla="*/ 161166 w 2614949"/>
              <a:gd name="connsiteY7" fmla="*/ 1110817 h 1517667"/>
              <a:gd name="connsiteX8" fmla="*/ 171326 w 2614949"/>
              <a:gd name="connsiteY8" fmla="*/ 409777 h 1517667"/>
              <a:gd name="connsiteX9" fmla="*/ 486682 w 2614949"/>
              <a:gd name="connsiteY9" fmla="*/ 0 h 1517667"/>
              <a:gd name="connsiteX0" fmla="*/ 326016 w 2454283"/>
              <a:gd name="connsiteY0" fmla="*/ 0 h 1518920"/>
              <a:gd name="connsiteX1" fmla="*/ 2131956 w 2454283"/>
              <a:gd name="connsiteY1" fmla="*/ 10160 h 1518920"/>
              <a:gd name="connsiteX2" fmla="*/ 2454140 w 2454283"/>
              <a:gd name="connsiteY2" fmla="*/ 430097 h 1518920"/>
              <a:gd name="connsiteX3" fmla="*/ 2449061 w 2454283"/>
              <a:gd name="connsiteY3" fmla="*/ 1115896 h 1518920"/>
              <a:gd name="connsiteX4" fmla="*/ 2294516 w 2454283"/>
              <a:gd name="connsiteY4" fmla="*/ 1315720 h 1518920"/>
              <a:gd name="connsiteX5" fmla="*/ 2129021 w 2454283"/>
              <a:gd name="connsiteY5" fmla="*/ 1517216 h 1518920"/>
              <a:gd name="connsiteX6" fmla="*/ 351416 w 2454283"/>
              <a:gd name="connsiteY6" fmla="*/ 1518920 h 1518920"/>
              <a:gd name="connsiteX7" fmla="*/ 500 w 2454283"/>
              <a:gd name="connsiteY7" fmla="*/ 1110817 h 1518920"/>
              <a:gd name="connsiteX8" fmla="*/ 10660 w 2454283"/>
              <a:gd name="connsiteY8" fmla="*/ 409777 h 1518920"/>
              <a:gd name="connsiteX9" fmla="*/ 326016 w 2454283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294017 w 2453784"/>
              <a:gd name="connsiteY4" fmla="*/ 1315720 h 1518920"/>
              <a:gd name="connsiteX5" fmla="*/ 2128522 w 2453784"/>
              <a:gd name="connsiteY5" fmla="*/ 1517216 h 1518920"/>
              <a:gd name="connsiteX6" fmla="*/ 350917 w 2453784"/>
              <a:gd name="connsiteY6" fmla="*/ 1518920 h 1518920"/>
              <a:gd name="connsiteX7" fmla="*/ 1 w 2453784"/>
              <a:gd name="connsiteY7" fmla="*/ 1110817 h 1518920"/>
              <a:gd name="connsiteX8" fmla="*/ 10161 w 2453784"/>
              <a:gd name="connsiteY8" fmla="*/ 409777 h 1518920"/>
              <a:gd name="connsiteX9" fmla="*/ 325517 w 2453784"/>
              <a:gd name="connsiteY9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  <a:gd name="connsiteX0" fmla="*/ 325517 w 2453784"/>
              <a:gd name="connsiteY0" fmla="*/ 0 h 1518920"/>
              <a:gd name="connsiteX1" fmla="*/ 2131457 w 2453784"/>
              <a:gd name="connsiteY1" fmla="*/ 10160 h 1518920"/>
              <a:gd name="connsiteX2" fmla="*/ 2453641 w 2453784"/>
              <a:gd name="connsiteY2" fmla="*/ 430097 h 1518920"/>
              <a:gd name="connsiteX3" fmla="*/ 2448562 w 2453784"/>
              <a:gd name="connsiteY3" fmla="*/ 1115896 h 1518920"/>
              <a:gd name="connsiteX4" fmla="*/ 2128522 w 2453784"/>
              <a:gd name="connsiteY4" fmla="*/ 1517216 h 1518920"/>
              <a:gd name="connsiteX5" fmla="*/ 350917 w 2453784"/>
              <a:gd name="connsiteY5" fmla="*/ 1518920 h 1518920"/>
              <a:gd name="connsiteX6" fmla="*/ 1 w 2453784"/>
              <a:gd name="connsiteY6" fmla="*/ 1110817 h 1518920"/>
              <a:gd name="connsiteX7" fmla="*/ 10161 w 2453784"/>
              <a:gd name="connsiteY7" fmla="*/ 409777 h 1518920"/>
              <a:gd name="connsiteX8" fmla="*/ 325517 w 2453784"/>
              <a:gd name="connsiteY8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784" h="1518920">
                <a:moveTo>
                  <a:pt x="325517" y="0"/>
                </a:moveTo>
                <a:lnTo>
                  <a:pt x="2131457" y="10160"/>
                </a:lnTo>
                <a:cubicBezTo>
                  <a:pt x="2297338" y="225776"/>
                  <a:pt x="2315277" y="233108"/>
                  <a:pt x="2453641" y="430097"/>
                </a:cubicBezTo>
                <a:cubicBezTo>
                  <a:pt x="2454845" y="611846"/>
                  <a:pt x="2448073" y="817586"/>
                  <a:pt x="2448562" y="1115896"/>
                </a:cubicBezTo>
                <a:cubicBezTo>
                  <a:pt x="2277535" y="1332643"/>
                  <a:pt x="2320649" y="1277325"/>
                  <a:pt x="2128522" y="1517216"/>
                </a:cubicBezTo>
                <a:lnTo>
                  <a:pt x="350917" y="1518920"/>
                </a:lnTo>
                <a:cubicBezTo>
                  <a:pt x="107924" y="1215814"/>
                  <a:pt x="182947" y="1309221"/>
                  <a:pt x="1" y="1110817"/>
                </a:cubicBezTo>
                <a:cubicBezTo>
                  <a:pt x="-65" y="927653"/>
                  <a:pt x="11788" y="644020"/>
                  <a:pt x="10161" y="409777"/>
                </a:cubicBezTo>
                <a:cubicBezTo>
                  <a:pt x="189654" y="204037"/>
                  <a:pt x="157388" y="216463"/>
                  <a:pt x="3255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rgbClr val="F2B9F5"/>
              </a:gs>
              <a:gs pos="83000">
                <a:srgbClr val="F1B2F4"/>
              </a:gs>
              <a:gs pos="100000">
                <a:srgbClr val="EEA0F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Marcador de Posição do Texto 3">
            <a:extLst>
              <a:ext uri="{FF2B5EF4-FFF2-40B4-BE49-F238E27FC236}">
                <a16:creationId xmlns:a16="http://schemas.microsoft.com/office/drawing/2014/main" id="{4042C47F-E73D-45B6-9AD2-41F6D8FC313B}"/>
              </a:ext>
            </a:extLst>
          </p:cNvPr>
          <p:cNvSpPr txBox="1">
            <a:spLocks/>
          </p:cNvSpPr>
          <p:nvPr userDrawn="1"/>
        </p:nvSpPr>
        <p:spPr>
          <a:xfrm>
            <a:off x="25865698" y="482000"/>
            <a:ext cx="3748427" cy="6551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effectLst/>
                <a:latin typeface="Hero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Food Development </a:t>
            </a:r>
            <a:br>
              <a:rPr lang="en-GB" dirty="0"/>
            </a:br>
            <a:r>
              <a:rPr lang="en-GB" dirty="0"/>
              <a:t>&amp; </a:t>
            </a:r>
            <a:br>
              <a:rPr lang="en-GB" dirty="0"/>
            </a:br>
            <a:r>
              <a:rPr lang="en-GB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1776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558A-D8A9-4581-AF8A-EA2059F5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62557E-6F37-46BA-9453-2119D21659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8AD73A9-66D1-402B-AA9B-759EC388D5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9B292-C909-4B0B-BC26-4444B9CD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E3D07B8-E414-4D1A-B817-22C9A14F8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071144F-86C5-44CC-8EB5-F4777C3F1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07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178E1-3A91-423C-8C2B-90109723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DD4B19-5B91-4DE3-983C-7A16C0F27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AC44CAA-BAB6-459F-A7FB-CFCA2C2C6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E77A-7CF0-40B7-96CA-DC5E9FAD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2" y="2660651"/>
            <a:ext cx="26112787" cy="7571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B2B2D1-1D4C-4E06-AE5C-A07EDA8BFF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4531695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590BE7A-6F2A-4366-9FE5-62C62A0079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1" y="3707292"/>
            <a:ext cx="29641799" cy="7078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0171"/>
      </p:ext>
    </p:extLst>
  </p:cSld>
  <p:clrMapOvr>
    <a:masterClrMapping/>
  </p:clrMapOvr>
</p:sld>
</file>

<file path=ppt/theme/theme1.xml><?xml version="1.0" encoding="utf-8"?>
<a:theme xmlns:a="http://schemas.openxmlformats.org/drawingml/2006/main" name="Saúde e Bem-Estar/Health &amp; Wellbeing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ização e Mecanização/Digitalization &amp; Mechaniz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stentabilidade/ Sustaina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senvolvimento e Produção Alimentar/ Food Development &amp; Produ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C6F3B01D635C4F9FDAF3BF6778581E" ma:contentTypeVersion="13" ma:contentTypeDescription="Criar um novo documento." ma:contentTypeScope="" ma:versionID="2da43679d24daaf73b5d65cb21cce75b">
  <xsd:schema xmlns:xsd="http://www.w3.org/2001/XMLSchema" xmlns:xs="http://www.w3.org/2001/XMLSchema" xmlns:p="http://schemas.microsoft.com/office/2006/metadata/properties" xmlns:ns2="8fc6a01d-c8a6-4df4-b5a2-90122e7ae5db" xmlns:ns3="951b4cbb-1213-4e39-8a33-c20051a2bfca" targetNamespace="http://schemas.microsoft.com/office/2006/metadata/properties" ma:root="true" ma:fieldsID="5f6c848597e26bef166e476088ea1b89" ns2:_="" ns3:_="">
    <xsd:import namespace="8fc6a01d-c8a6-4df4-b5a2-90122e7ae5db"/>
    <xsd:import namespace="951b4cbb-1213-4e39-8a33-c20051a2bf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6a01d-c8a6-4df4-b5a2-90122e7ae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41d8a3ad-83da-4da0-a3de-4bf238f963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4cbb-1213-4e39-8a33-c20051a2bf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44fc06-da15-4367-aa29-833480d40cd2}" ma:internalName="TaxCatchAll" ma:showField="CatchAllData" ma:web="951b4cbb-1213-4e39-8a33-c20051a2bf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c6a01d-c8a6-4df4-b5a2-90122e7ae5db">
      <Terms xmlns="http://schemas.microsoft.com/office/infopath/2007/PartnerControls"/>
    </lcf76f155ced4ddcb4097134ff3c332f>
    <TaxCatchAll xmlns="951b4cbb-1213-4e39-8a33-c20051a2bf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D0818-9E2A-4B47-9F53-1F6902AA0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6a01d-c8a6-4df4-b5a2-90122e7ae5db"/>
    <ds:schemaRef ds:uri="951b4cbb-1213-4e39-8a33-c20051a2b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FDA360-5BB3-4BF3-8F9D-41B7F6FB3199}">
  <ds:schemaRefs>
    <ds:schemaRef ds:uri="http://schemas.microsoft.com/office/2006/metadata/properties"/>
    <ds:schemaRef ds:uri="http://schemas.microsoft.com/office/infopath/2007/PartnerControls"/>
    <ds:schemaRef ds:uri="8fc6a01d-c8a6-4df4-b5a2-90122e7ae5db"/>
    <ds:schemaRef ds:uri="951b4cbb-1213-4e39-8a33-c20051a2bfca"/>
  </ds:schemaRefs>
</ds:datastoreItem>
</file>

<file path=customXml/itemProps3.xml><?xml version="1.0" encoding="utf-8"?>
<ds:datastoreItem xmlns:ds="http://schemas.openxmlformats.org/officeDocument/2006/customXml" ds:itemID="{D5696547-B94A-4AB4-B4A6-F378DE4C7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0</Words>
  <Application>Microsoft Office PowerPoint</Application>
  <PresentationFormat>Personalizados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Hero</vt:lpstr>
      <vt:lpstr>Hero Bold</vt:lpstr>
      <vt:lpstr>Saúde e Bem-Estar/Health &amp; Wellbeing</vt:lpstr>
      <vt:lpstr>Digitalização e Mecanização/Digitalization &amp; Mechanization</vt:lpstr>
      <vt:lpstr>Sustentabilidade/ Sustainability</vt:lpstr>
      <vt:lpstr>Desenvolvimento e Produção Alimentar/ Food Development &amp; Production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Calmeiro</dc:creator>
  <cp:lastModifiedBy>Joana Calmeiro</cp:lastModifiedBy>
  <cp:revision>25</cp:revision>
  <dcterms:created xsi:type="dcterms:W3CDTF">2021-07-23T08:52:58Z</dcterms:created>
  <dcterms:modified xsi:type="dcterms:W3CDTF">2022-11-24T16:54:28Z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0x01010002955327052EFE45A28358B207CC8631</vt:lpwstr>
  </property>
  <property fmtid="{D5CDD505-2E9C-101B-9397-08002B2CF9AE}" pid="3" name="MediaServiceImageTags">
    <vt:lpwstr/>
  </property>
</Properties>
</file>